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3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129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5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1794398" y="201074"/>
            <a:ext cx="5574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Chaos and The Lorenz Equations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524398" y="1166274"/>
            <a:ext cx="81878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/>
              <a:t>Numeric Solutions:</a:t>
            </a:r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Global Behaviour</a:t>
            </a:r>
          </a:p>
          <a:p>
            <a:pPr marL="914400" lvl="1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The effect of varying r on the evolution of the system</a:t>
            </a:r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7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@author: user</a:t>
            </a:r>
            <a:endParaRPr lang="en-GB" sz="1400" dirty="0"/>
          </a:p>
          <a:p>
            <a:r>
              <a:rPr lang="en-GB" sz="1400" dirty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498</Words>
  <Application>Microsoft Macintosh PowerPoint</Application>
  <PresentationFormat>On-screen Show (4:3)</PresentationFormat>
  <Paragraphs>111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Phin Field</cp:lastModifiedBy>
  <cp:revision>12</cp:revision>
  <dcterms:created xsi:type="dcterms:W3CDTF">2017-11-28T22:32:39Z</dcterms:created>
  <dcterms:modified xsi:type="dcterms:W3CDTF">2017-11-29T12:44:06Z</dcterms:modified>
</cp:coreProperties>
</file>